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sldIdLst>
    <p:sldId id="275" r:id="rId3"/>
    <p:sldId id="276" r:id="rId4"/>
    <p:sldId id="256" r:id="rId5"/>
    <p:sldId id="277" r:id="rId6"/>
    <p:sldId id="278" r:id="rId7"/>
    <p:sldId id="279" r:id="rId8"/>
    <p:sldId id="257" r:id="rId9"/>
    <p:sldId id="280" r:id="rId10"/>
    <p:sldId id="281" r:id="rId11"/>
    <p:sldId id="259" r:id="rId12"/>
    <p:sldId id="260" r:id="rId13"/>
    <p:sldId id="261" r:id="rId14"/>
    <p:sldId id="262" r:id="rId15"/>
    <p:sldId id="282" r:id="rId16"/>
    <p:sldId id="263" r:id="rId17"/>
    <p:sldId id="264" r:id="rId18"/>
    <p:sldId id="283" r:id="rId19"/>
    <p:sldId id="265" r:id="rId20"/>
    <p:sldId id="284" r:id="rId21"/>
    <p:sldId id="285" r:id="rId22"/>
    <p:sldId id="266" r:id="rId23"/>
    <p:sldId id="267" r:id="rId24"/>
    <p:sldId id="286" r:id="rId25"/>
    <p:sldId id="268" r:id="rId26"/>
    <p:sldId id="271" r:id="rId27"/>
    <p:sldId id="272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39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79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68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2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71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9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603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6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2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12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43" y="4216951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43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 sz="2800"/>
              <a:t>Like và theo dõi page: </a:t>
            </a:r>
            <a:r>
              <a:rPr lang="en-US" sz="2800">
                <a:hlinkClick r:id="rId2"/>
              </a:rPr>
              <a:t>https://www.facebook.com/tailieudayhoc.vn</a:t>
            </a:r>
            <a:endParaRPr lang="en-US" sz="2800"/>
          </a:p>
          <a:p>
            <a:r>
              <a:rPr lang="en-US" sz="2800" smtClean="0"/>
              <a:t>Nhóm</a:t>
            </a:r>
            <a:r>
              <a:rPr lang="en-US" sz="2800"/>
              <a:t>: </a:t>
            </a:r>
            <a:r>
              <a:rPr lang="en-US" sz="2800">
                <a:hlinkClick r:id="rId3"/>
              </a:rPr>
              <a:t>https://www.facebook.com/groups/chogioihanoi1</a:t>
            </a:r>
            <a:endParaRPr lang="en-US" sz="2800"/>
          </a:p>
          <a:p>
            <a:r>
              <a:rPr lang="en-US" sz="2800" smtClean="0"/>
              <a:t>Website</a:t>
            </a:r>
            <a:r>
              <a:rPr lang="en-US" sz="2800"/>
              <a:t>: </a:t>
            </a:r>
            <a:r>
              <a:rPr lang="en-US" sz="2800">
                <a:hlinkClick r:id="rId4"/>
              </a:rPr>
              <a:t>https://www.Tailieudayhoc.vn</a:t>
            </a: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90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0987 525 587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zalo.me/g/pszjdm472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zalo.me/g/kqtqzc302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zalo.me/g/pwmzsb249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diều lớp 2: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://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zalo.me/g/ymmqdq581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zalo.me/g/gojlbp194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313</Words>
  <Application>Microsoft Office PowerPoint</Application>
  <PresentationFormat>On-screen Show (4:3)</PresentationFormat>
  <Paragraphs>38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Heebo</vt:lpstr>
      <vt:lpstr>Segoe UI</vt:lpstr>
      <vt:lpstr>Times New Roman</vt:lpstr>
      <vt:lpstr>Trebuchet MS</vt:lpstr>
      <vt:lpstr>Slipstream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kkkkk</cp:lastModifiedBy>
  <cp:revision>29</cp:revision>
  <dcterms:created xsi:type="dcterms:W3CDTF">2020-08-09T14:07:33Z</dcterms:created>
  <dcterms:modified xsi:type="dcterms:W3CDTF">2021-07-31T15:05:14Z</dcterms:modified>
</cp:coreProperties>
</file>